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 id="2147483658" r:id="rId6"/>
  </p:sldMasterIdLst>
  <p:notesMasterIdLst>
    <p:notesMasterId r:id="rId10"/>
  </p:notesMasterIdLst>
  <p:handoutMasterIdLst>
    <p:handoutMasterId r:id="rId11"/>
  </p:handoutMasterIdLst>
  <p:sldIdLst>
    <p:sldId id="256" r:id="rId7"/>
    <p:sldId id="331" r:id="rId8"/>
    <p:sldId id="330" r:id="rId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0E1E05-CA18-3495-9B09-BB5C32C6D66C}" name="membership" initials="m" userId="membership" providerId="None"/>
  <p188:author id="{062DB499-C258-58AC-11E8-406F07A97E1E}" name="Bridget Marquise" initials="BM" userId="06cecd24328cd84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23A"/>
    <a:srgbClr val="394A58"/>
    <a:srgbClr val="165788"/>
    <a:srgbClr val="D1D4D3"/>
    <a:srgbClr val="E6B11A"/>
    <a:srgbClr val="8F3F6D"/>
    <a:srgbClr val="63B1E5"/>
    <a:srgbClr val="8996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76D58-9BD7-4BE7-B8C9-D546CE14C19D}" v="3" dt="2022-10-20T20:11:40.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168" y="56"/>
      </p:cViewPr>
      <p:guideLst>
        <p:guide orient="horz" pos="3485"/>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eting" userId="db0ef3d8-9f4d-4add-b093-cf79a51dd358" providerId="ADAL" clId="{6C676D58-9BD7-4BE7-B8C9-D546CE14C19D}"/>
    <pc:docChg chg="delSld modSld">
      <pc:chgData name="Marketing" userId="db0ef3d8-9f4d-4add-b093-cf79a51dd358" providerId="ADAL" clId="{6C676D58-9BD7-4BE7-B8C9-D546CE14C19D}" dt="2022-10-20T20:11:48.710" v="2" actId="47"/>
      <pc:docMkLst>
        <pc:docMk/>
      </pc:docMkLst>
      <pc:sldChg chg="del">
        <pc:chgData name="Marketing" userId="db0ef3d8-9f4d-4add-b093-cf79a51dd358" providerId="ADAL" clId="{6C676D58-9BD7-4BE7-B8C9-D546CE14C19D}" dt="2022-10-20T20:11:48.710" v="2" actId="47"/>
        <pc:sldMkLst>
          <pc:docMk/>
          <pc:sldMk cId="0" sldId="257"/>
        </pc:sldMkLst>
      </pc:sldChg>
      <pc:sldChg chg="del">
        <pc:chgData name="Marketing" userId="db0ef3d8-9f4d-4add-b093-cf79a51dd358" providerId="ADAL" clId="{6C676D58-9BD7-4BE7-B8C9-D546CE14C19D}" dt="2022-10-20T20:11:48.710" v="2" actId="47"/>
        <pc:sldMkLst>
          <pc:docMk/>
          <pc:sldMk cId="3575554386" sldId="316"/>
        </pc:sldMkLst>
      </pc:sldChg>
      <pc:sldChg chg="del">
        <pc:chgData name="Marketing" userId="db0ef3d8-9f4d-4add-b093-cf79a51dd358" providerId="ADAL" clId="{6C676D58-9BD7-4BE7-B8C9-D546CE14C19D}" dt="2022-10-20T20:11:48.710" v="2" actId="47"/>
        <pc:sldMkLst>
          <pc:docMk/>
          <pc:sldMk cId="383097624" sldId="320"/>
        </pc:sldMkLst>
      </pc:sldChg>
      <pc:sldChg chg="del">
        <pc:chgData name="Marketing" userId="db0ef3d8-9f4d-4add-b093-cf79a51dd358" providerId="ADAL" clId="{6C676D58-9BD7-4BE7-B8C9-D546CE14C19D}" dt="2022-10-20T20:11:34.508" v="0"/>
        <pc:sldMkLst>
          <pc:docMk/>
          <pc:sldMk cId="2364300686" sldId="330"/>
        </pc:sldMkLst>
      </pc:sldChg>
      <pc:sldChg chg="del">
        <pc:chgData name="Marketing" userId="db0ef3d8-9f4d-4add-b093-cf79a51dd358" providerId="ADAL" clId="{6C676D58-9BD7-4BE7-B8C9-D546CE14C19D}" dt="2022-10-20T20:11:34.508" v="0"/>
        <pc:sldMkLst>
          <pc:docMk/>
          <pc:sldMk cId="751895207" sldId="331"/>
        </pc:sldMkLst>
      </pc:sldChg>
      <pc:sldChg chg="del">
        <pc:chgData name="Marketing" userId="db0ef3d8-9f4d-4add-b093-cf79a51dd358" providerId="ADAL" clId="{6C676D58-9BD7-4BE7-B8C9-D546CE14C19D}" dt="2022-10-20T20:11:48.710" v="2" actId="47"/>
        <pc:sldMkLst>
          <pc:docMk/>
          <pc:sldMk cId="188582561" sldId="332"/>
        </pc:sldMkLst>
      </pc:sldChg>
      <pc:sldChg chg="del">
        <pc:chgData name="Marketing" userId="db0ef3d8-9f4d-4add-b093-cf79a51dd358" providerId="ADAL" clId="{6C676D58-9BD7-4BE7-B8C9-D546CE14C19D}" dt="2022-10-20T20:11:48.710" v="2" actId="47"/>
        <pc:sldMkLst>
          <pc:docMk/>
          <pc:sldMk cId="1682890996" sldId="333"/>
        </pc:sldMkLst>
      </pc:sldChg>
      <pc:sldChg chg="del">
        <pc:chgData name="Marketing" userId="db0ef3d8-9f4d-4add-b093-cf79a51dd358" providerId="ADAL" clId="{6C676D58-9BD7-4BE7-B8C9-D546CE14C19D}" dt="2022-10-20T20:11:48.710" v="2" actId="47"/>
        <pc:sldMkLst>
          <pc:docMk/>
          <pc:sldMk cId="493723857" sldId="334"/>
        </pc:sldMkLst>
      </pc:sldChg>
      <pc:sldChg chg="del">
        <pc:chgData name="Marketing" userId="db0ef3d8-9f4d-4add-b093-cf79a51dd358" providerId="ADAL" clId="{6C676D58-9BD7-4BE7-B8C9-D546CE14C19D}" dt="2022-10-20T20:11:48.710" v="2" actId="47"/>
        <pc:sldMkLst>
          <pc:docMk/>
          <pc:sldMk cId="2851011154" sldId="361"/>
        </pc:sldMkLst>
      </pc:sldChg>
      <pc:sldChg chg="del">
        <pc:chgData name="Marketing" userId="db0ef3d8-9f4d-4add-b093-cf79a51dd358" providerId="ADAL" clId="{6C676D58-9BD7-4BE7-B8C9-D546CE14C19D}" dt="2022-10-20T20:11:48.710" v="2" actId="47"/>
        <pc:sldMkLst>
          <pc:docMk/>
          <pc:sldMk cId="1215291246" sldId="363"/>
        </pc:sldMkLst>
      </pc:sldChg>
      <pc:sldChg chg="del">
        <pc:chgData name="Marketing" userId="db0ef3d8-9f4d-4add-b093-cf79a51dd358" providerId="ADAL" clId="{6C676D58-9BD7-4BE7-B8C9-D546CE14C19D}" dt="2022-10-20T20:11:48.710" v="2" actId="47"/>
        <pc:sldMkLst>
          <pc:docMk/>
          <pc:sldMk cId="2453442562" sldId="364"/>
        </pc:sldMkLst>
      </pc:sldChg>
      <pc:sldChg chg="del">
        <pc:chgData name="Marketing" userId="db0ef3d8-9f4d-4add-b093-cf79a51dd358" providerId="ADAL" clId="{6C676D58-9BD7-4BE7-B8C9-D546CE14C19D}" dt="2022-10-20T20:11:48.710" v="2" actId="47"/>
        <pc:sldMkLst>
          <pc:docMk/>
          <pc:sldMk cId="3063006138" sldId="366"/>
        </pc:sldMkLst>
      </pc:sldChg>
      <pc:sldChg chg="del">
        <pc:chgData name="Marketing" userId="db0ef3d8-9f4d-4add-b093-cf79a51dd358" providerId="ADAL" clId="{6C676D58-9BD7-4BE7-B8C9-D546CE14C19D}" dt="2022-10-20T20:11:48.710" v="2" actId="47"/>
        <pc:sldMkLst>
          <pc:docMk/>
          <pc:sldMk cId="2785296565" sldId="374"/>
        </pc:sldMkLst>
      </pc:sldChg>
      <pc:sldChg chg="del">
        <pc:chgData name="Marketing" userId="db0ef3d8-9f4d-4add-b093-cf79a51dd358" providerId="ADAL" clId="{6C676D58-9BD7-4BE7-B8C9-D546CE14C19D}" dt="2022-10-20T20:11:48.710" v="2" actId="47"/>
        <pc:sldMkLst>
          <pc:docMk/>
          <pc:sldMk cId="694918028" sldId="395"/>
        </pc:sldMkLst>
      </pc:sldChg>
      <pc:sldChg chg="del">
        <pc:chgData name="Marketing" userId="db0ef3d8-9f4d-4add-b093-cf79a51dd358" providerId="ADAL" clId="{6C676D58-9BD7-4BE7-B8C9-D546CE14C19D}" dt="2022-10-20T20:11:44.087" v="1" actId="47"/>
        <pc:sldMkLst>
          <pc:docMk/>
          <pc:sldMk cId="1752148235" sldId="405"/>
        </pc:sldMkLst>
      </pc:sldChg>
      <pc:sldChg chg="del">
        <pc:chgData name="Marketing" userId="db0ef3d8-9f4d-4add-b093-cf79a51dd358" providerId="ADAL" clId="{6C676D58-9BD7-4BE7-B8C9-D546CE14C19D}" dt="2022-10-20T20:11:48.710" v="2" actId="47"/>
        <pc:sldMkLst>
          <pc:docMk/>
          <pc:sldMk cId="3480309264" sldId="406"/>
        </pc:sldMkLst>
      </pc:sldChg>
      <pc:sldChg chg="del">
        <pc:chgData name="Marketing" userId="db0ef3d8-9f4d-4add-b093-cf79a51dd358" providerId="ADAL" clId="{6C676D58-9BD7-4BE7-B8C9-D546CE14C19D}" dt="2022-10-20T20:11:48.710" v="2" actId="47"/>
        <pc:sldMkLst>
          <pc:docMk/>
          <pc:sldMk cId="409207249" sldId="407"/>
        </pc:sldMkLst>
      </pc:sldChg>
      <pc:sldChg chg="del">
        <pc:chgData name="Marketing" userId="db0ef3d8-9f4d-4add-b093-cf79a51dd358" providerId="ADAL" clId="{6C676D58-9BD7-4BE7-B8C9-D546CE14C19D}" dt="2022-10-20T20:11:48.710" v="2" actId="47"/>
        <pc:sldMkLst>
          <pc:docMk/>
          <pc:sldMk cId="1110534588" sldId="409"/>
        </pc:sldMkLst>
      </pc:sldChg>
      <pc:sldChg chg="del">
        <pc:chgData name="Marketing" userId="db0ef3d8-9f4d-4add-b093-cf79a51dd358" providerId="ADAL" clId="{6C676D58-9BD7-4BE7-B8C9-D546CE14C19D}" dt="2022-10-20T20:11:48.710" v="2" actId="47"/>
        <pc:sldMkLst>
          <pc:docMk/>
          <pc:sldMk cId="1442722050" sldId="412"/>
        </pc:sldMkLst>
      </pc:sldChg>
      <pc:sldChg chg="del">
        <pc:chgData name="Marketing" userId="db0ef3d8-9f4d-4add-b093-cf79a51dd358" providerId="ADAL" clId="{6C676D58-9BD7-4BE7-B8C9-D546CE14C19D}" dt="2022-10-20T20:11:48.710" v="2" actId="47"/>
        <pc:sldMkLst>
          <pc:docMk/>
          <pc:sldMk cId="341567040" sldId="413"/>
        </pc:sldMkLst>
      </pc:sldChg>
      <pc:sldChg chg="del">
        <pc:chgData name="Marketing" userId="db0ef3d8-9f4d-4add-b093-cf79a51dd358" providerId="ADAL" clId="{6C676D58-9BD7-4BE7-B8C9-D546CE14C19D}" dt="2022-10-20T20:11:48.710" v="2" actId="47"/>
        <pc:sldMkLst>
          <pc:docMk/>
          <pc:sldMk cId="3124162091" sldId="415"/>
        </pc:sldMkLst>
      </pc:sldChg>
      <pc:sldChg chg="del">
        <pc:chgData name="Marketing" userId="db0ef3d8-9f4d-4add-b093-cf79a51dd358" providerId="ADAL" clId="{6C676D58-9BD7-4BE7-B8C9-D546CE14C19D}" dt="2022-10-20T20:11:48.710" v="2" actId="47"/>
        <pc:sldMkLst>
          <pc:docMk/>
          <pc:sldMk cId="4000526324" sldId="416"/>
        </pc:sldMkLst>
      </pc:sldChg>
      <pc:sldChg chg="del">
        <pc:chgData name="Marketing" userId="db0ef3d8-9f4d-4add-b093-cf79a51dd358" providerId="ADAL" clId="{6C676D58-9BD7-4BE7-B8C9-D546CE14C19D}" dt="2022-10-20T20:11:48.710" v="2" actId="47"/>
        <pc:sldMkLst>
          <pc:docMk/>
          <pc:sldMk cId="1675204818" sldId="417"/>
        </pc:sldMkLst>
      </pc:sldChg>
      <pc:sldChg chg="del">
        <pc:chgData name="Marketing" userId="db0ef3d8-9f4d-4add-b093-cf79a51dd358" providerId="ADAL" clId="{6C676D58-9BD7-4BE7-B8C9-D546CE14C19D}" dt="2022-10-20T20:11:48.710" v="2" actId="47"/>
        <pc:sldMkLst>
          <pc:docMk/>
          <pc:sldMk cId="2727600960" sldId="418"/>
        </pc:sldMkLst>
      </pc:sldChg>
      <pc:sldChg chg="del">
        <pc:chgData name="Marketing" userId="db0ef3d8-9f4d-4add-b093-cf79a51dd358" providerId="ADAL" clId="{6C676D58-9BD7-4BE7-B8C9-D546CE14C19D}" dt="2022-10-20T20:11:48.710" v="2" actId="47"/>
        <pc:sldMkLst>
          <pc:docMk/>
          <pc:sldMk cId="0" sldId="420"/>
        </pc:sldMkLst>
      </pc:sldChg>
      <pc:sldChg chg="del">
        <pc:chgData name="Marketing" userId="db0ef3d8-9f4d-4add-b093-cf79a51dd358" providerId="ADAL" clId="{6C676D58-9BD7-4BE7-B8C9-D546CE14C19D}" dt="2022-10-20T20:11:48.710" v="2" actId="47"/>
        <pc:sldMkLst>
          <pc:docMk/>
          <pc:sldMk cId="1863281181" sldId="421"/>
        </pc:sldMkLst>
      </pc:sldChg>
      <pc:sldChg chg="del">
        <pc:chgData name="Marketing" userId="db0ef3d8-9f4d-4add-b093-cf79a51dd358" providerId="ADAL" clId="{6C676D58-9BD7-4BE7-B8C9-D546CE14C19D}" dt="2022-10-20T20:11:48.710" v="2" actId="47"/>
        <pc:sldMkLst>
          <pc:docMk/>
          <pc:sldMk cId="243648677" sldId="422"/>
        </pc:sldMkLst>
      </pc:sldChg>
      <pc:sldChg chg="del">
        <pc:chgData name="Marketing" userId="db0ef3d8-9f4d-4add-b093-cf79a51dd358" providerId="ADAL" clId="{6C676D58-9BD7-4BE7-B8C9-D546CE14C19D}" dt="2022-10-20T20:11:48.710" v="2" actId="47"/>
        <pc:sldMkLst>
          <pc:docMk/>
          <pc:sldMk cId="2875645382" sldId="423"/>
        </pc:sldMkLst>
      </pc:sldChg>
      <pc:sldChg chg="del">
        <pc:chgData name="Marketing" userId="db0ef3d8-9f4d-4add-b093-cf79a51dd358" providerId="ADAL" clId="{6C676D58-9BD7-4BE7-B8C9-D546CE14C19D}" dt="2022-10-20T20:11:48.710" v="2" actId="47"/>
        <pc:sldMkLst>
          <pc:docMk/>
          <pc:sldMk cId="1953923000" sldId="424"/>
        </pc:sldMkLst>
      </pc:sldChg>
      <pc:sldChg chg="del">
        <pc:chgData name="Marketing" userId="db0ef3d8-9f4d-4add-b093-cf79a51dd358" providerId="ADAL" clId="{6C676D58-9BD7-4BE7-B8C9-D546CE14C19D}" dt="2022-10-20T20:11:48.710" v="2" actId="47"/>
        <pc:sldMkLst>
          <pc:docMk/>
          <pc:sldMk cId="3710854222" sldId="427"/>
        </pc:sldMkLst>
      </pc:sldChg>
      <pc:sldChg chg="del">
        <pc:chgData name="Marketing" userId="db0ef3d8-9f4d-4add-b093-cf79a51dd358" providerId="ADAL" clId="{6C676D58-9BD7-4BE7-B8C9-D546CE14C19D}" dt="2022-10-20T20:11:48.710" v="2" actId="47"/>
        <pc:sldMkLst>
          <pc:docMk/>
          <pc:sldMk cId="3992776614" sldId="428"/>
        </pc:sldMkLst>
      </pc:sldChg>
      <pc:sldChg chg="del">
        <pc:chgData name="Marketing" userId="db0ef3d8-9f4d-4add-b093-cf79a51dd358" providerId="ADAL" clId="{6C676D58-9BD7-4BE7-B8C9-D546CE14C19D}" dt="2022-10-20T20:11:48.710" v="2" actId="47"/>
        <pc:sldMkLst>
          <pc:docMk/>
          <pc:sldMk cId="508569783" sldId="429"/>
        </pc:sldMkLst>
      </pc:sldChg>
      <pc:sldChg chg="del">
        <pc:chgData name="Marketing" userId="db0ef3d8-9f4d-4add-b093-cf79a51dd358" providerId="ADAL" clId="{6C676D58-9BD7-4BE7-B8C9-D546CE14C19D}" dt="2022-10-20T20:11:48.710" v="2" actId="47"/>
        <pc:sldMkLst>
          <pc:docMk/>
          <pc:sldMk cId="1974152355" sldId="4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10/20/2022</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10/20/2022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75355"/>
            <a:ext cx="7086600" cy="1225021"/>
          </a:xfrm>
          <a:prstGeom prst="rect">
            <a:avLst/>
          </a:prstGeom>
        </p:spPr>
        <p:txBody>
          <a:bodyPr/>
          <a:lstStyle>
            <a:lvl1pPr algn="l">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4282DDD-7E8B-1265-1259-6F964BEB999C}"/>
              </a:ext>
            </a:extLst>
          </p:cNvPr>
          <p:cNvSpPr>
            <a:spLocks noGrp="1"/>
          </p:cNvSpPr>
          <p:nvPr>
            <p:ph type="dt" sz="half" idx="10"/>
          </p:nvPr>
        </p:nvSpPr>
        <p:spPr/>
        <p:txBody>
          <a:bodyPr/>
          <a:lstStyle/>
          <a:p>
            <a:fld id="{45900F9C-ABF5-434C-AEA4-E15F39E0C077}" type="datetimeFigureOut">
              <a:rPr lang="en-US" smtClean="0"/>
              <a:pPr/>
              <a:t>10/20/2022</a:t>
            </a:fld>
            <a:endParaRPr lang="en-US"/>
          </a:p>
        </p:txBody>
      </p:sp>
      <p:sp>
        <p:nvSpPr>
          <p:cNvPr id="5" name="Slide Number Placeholder 4">
            <a:extLst>
              <a:ext uri="{FF2B5EF4-FFF2-40B4-BE49-F238E27FC236}">
                <a16:creationId xmlns:a16="http://schemas.microsoft.com/office/drawing/2014/main" id="{84768021-F827-50EB-7CD6-E7E9AD408874}"/>
              </a:ext>
            </a:extLst>
          </p:cNvPr>
          <p:cNvSpPr>
            <a:spLocks noGrp="1"/>
          </p:cNvSpPr>
          <p:nvPr>
            <p:ph type="sldNum" sz="quarter" idx="11"/>
          </p:nvPr>
        </p:nvSpPr>
        <p:spPr/>
        <p:txBody>
          <a:bodyPr/>
          <a:lstStyle/>
          <a:p>
            <a:r>
              <a:rPr lang="en-US"/>
              <a:t>www.awra.org</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34A9-64ED-D27F-DD5A-A462CDA73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AE7EB-C62C-F8E1-B6DB-BD0A3FCF3B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D63E9-BD7A-0FE1-C16C-23BECCC6B727}"/>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5" name="Footer Placeholder 4">
            <a:extLst>
              <a:ext uri="{FF2B5EF4-FFF2-40B4-BE49-F238E27FC236}">
                <a16:creationId xmlns:a16="http://schemas.microsoft.com/office/drawing/2014/main" id="{EE60CA9D-540A-D0A9-271A-C2BC5F330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BA334-5C56-627C-1454-1F11E896669B}"/>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278833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F0B0-84F7-4E02-3924-6B92C8FF038B}"/>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60D1F-A967-7623-A3BB-80E5E936A871}"/>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2C7E03-76BA-B7BC-DD99-4DE75DB8F453}"/>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5" name="Footer Placeholder 4">
            <a:extLst>
              <a:ext uri="{FF2B5EF4-FFF2-40B4-BE49-F238E27FC236}">
                <a16:creationId xmlns:a16="http://schemas.microsoft.com/office/drawing/2014/main" id="{4209C7D2-C017-54DC-7F39-51B1C9803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6829F-9FE2-AFEA-79F4-43AD5C49C835}"/>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55561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39B3-0049-E6AE-26FA-BCDC5028B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251B0-D680-CC00-3ADD-A30273D5A7C5}"/>
              </a:ext>
            </a:extLst>
          </p:cNvPr>
          <p:cNvSpPr>
            <a:spLocks noGrp="1"/>
          </p:cNvSpPr>
          <p:nvPr>
            <p:ph sz="half" idx="1"/>
          </p:nvPr>
        </p:nvSpPr>
        <p:spPr>
          <a:xfrm>
            <a:off x="628650" y="1520825"/>
            <a:ext cx="386715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634B9-FDFC-FF23-CBAB-239FB4E092D5}"/>
              </a:ext>
            </a:extLst>
          </p:cNvPr>
          <p:cNvSpPr>
            <a:spLocks noGrp="1"/>
          </p:cNvSpPr>
          <p:nvPr>
            <p:ph sz="half" idx="2"/>
          </p:nvPr>
        </p:nvSpPr>
        <p:spPr>
          <a:xfrm>
            <a:off x="4648200" y="1520825"/>
            <a:ext cx="386715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0EB88-BDF3-2657-793B-9A779F8EE2F2}"/>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6" name="Footer Placeholder 5">
            <a:extLst>
              <a:ext uri="{FF2B5EF4-FFF2-40B4-BE49-F238E27FC236}">
                <a16:creationId xmlns:a16="http://schemas.microsoft.com/office/drawing/2014/main" id="{4D2938A6-FEF2-B712-EEB7-6F5AE0DA1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80A03-3547-E65A-5FAD-278166023D30}"/>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3970851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9D37-99A4-CFC4-5C94-09EF2EB6BC1C}"/>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FDC18-1BB9-BB83-92A6-9BE204698569}"/>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12DC5-991B-8889-CAFD-E9F6502B780E}"/>
              </a:ext>
            </a:extLst>
          </p:cNvPr>
          <p:cNvSpPr>
            <a:spLocks noGrp="1"/>
          </p:cNvSpPr>
          <p:nvPr>
            <p:ph sz="half" idx="2"/>
          </p:nvPr>
        </p:nvSpPr>
        <p:spPr>
          <a:xfrm>
            <a:off x="630238" y="2087563"/>
            <a:ext cx="3868737"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D0247-294E-9489-F3CC-23A23DEC1B10}"/>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23AE4-DEBA-5308-4488-BA367BCF12E0}"/>
              </a:ext>
            </a:extLst>
          </p:cNvPr>
          <p:cNvSpPr>
            <a:spLocks noGrp="1"/>
          </p:cNvSpPr>
          <p:nvPr>
            <p:ph sz="quarter" idx="4"/>
          </p:nvPr>
        </p:nvSpPr>
        <p:spPr>
          <a:xfrm>
            <a:off x="4629150" y="2087563"/>
            <a:ext cx="3887788"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BEBE1D-9BC2-3402-7BA5-1AF3C7DA09A1}"/>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8" name="Footer Placeholder 7">
            <a:extLst>
              <a:ext uri="{FF2B5EF4-FFF2-40B4-BE49-F238E27FC236}">
                <a16:creationId xmlns:a16="http://schemas.microsoft.com/office/drawing/2014/main" id="{F240348B-A210-4A48-242D-14CFB5B842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1C3FB9-329B-C4D8-A596-73C0D3C97852}"/>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232616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99CE-48D6-AEFD-5CA5-602391446F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B7887-CE62-1148-58D7-253B9926169F}"/>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4" name="Footer Placeholder 3">
            <a:extLst>
              <a:ext uri="{FF2B5EF4-FFF2-40B4-BE49-F238E27FC236}">
                <a16:creationId xmlns:a16="http://schemas.microsoft.com/office/drawing/2014/main" id="{FBADF61B-7BF0-6CDE-381D-79A9552F90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5F348-E477-5BE9-E709-517426413C09}"/>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417573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968D9-95F7-19AC-A5FA-775A26309365}"/>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3" name="Footer Placeholder 2">
            <a:extLst>
              <a:ext uri="{FF2B5EF4-FFF2-40B4-BE49-F238E27FC236}">
                <a16:creationId xmlns:a16="http://schemas.microsoft.com/office/drawing/2014/main" id="{7B3F14F5-8728-FB80-F90E-61C35A5237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804394-CE41-F3AD-D7D8-511992B7BDD1}"/>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260984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9F75-56D6-D0F5-750B-13F92D71D3D9}"/>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46FB0A-305A-AD87-B2D1-CA787A641A3E}"/>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AD603D-ABDF-6A5E-6984-71A866DC931B}"/>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0330A0-C0B3-7529-D769-4B049B141B5D}"/>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6" name="Footer Placeholder 5">
            <a:extLst>
              <a:ext uri="{FF2B5EF4-FFF2-40B4-BE49-F238E27FC236}">
                <a16:creationId xmlns:a16="http://schemas.microsoft.com/office/drawing/2014/main" id="{76B1FE6A-6E7F-3967-FC5C-A4BFD4574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CA484-B6AB-587D-DCCF-E30045AC4D4E}"/>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667576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4571-72D7-2D3C-1536-28E58A5CAB72}"/>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8563BB-8F6A-1214-ECED-438F8036463F}"/>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65D7FF-E84E-7B09-91A4-281D6441C7C8}"/>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560DC-1643-368C-5B3B-AE022F6C933F}"/>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6" name="Footer Placeholder 5">
            <a:extLst>
              <a:ext uri="{FF2B5EF4-FFF2-40B4-BE49-F238E27FC236}">
                <a16:creationId xmlns:a16="http://schemas.microsoft.com/office/drawing/2014/main" id="{9312BEFD-BB91-41D0-DBA7-6EAAB2E9A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1F5A8-8817-9CBF-3D3A-DEBB530A120D}"/>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2202711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417F-3AA6-709D-B165-6A08C202D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CFECD1-0928-CBA4-15FE-B940C90C3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B5045-6A93-F254-9AEF-2621AA7A2733}"/>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5" name="Footer Placeholder 4">
            <a:extLst>
              <a:ext uri="{FF2B5EF4-FFF2-40B4-BE49-F238E27FC236}">
                <a16:creationId xmlns:a16="http://schemas.microsoft.com/office/drawing/2014/main" id="{69A3268A-5392-D5D2-A4C3-18020EC5C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34DB3-F387-4CFC-5CF2-B71EFC3A1236}"/>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3097373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5389F-3DCD-A5F5-50A2-970DBF327C9F}"/>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E1917-93EC-CF36-EE15-EAB5E8099FE9}"/>
              </a:ext>
            </a:extLst>
          </p:cNvPr>
          <p:cNvSpPr>
            <a:spLocks noGrp="1"/>
          </p:cNvSpPr>
          <p:nvPr>
            <p:ph type="body" orient="vert" idx="1"/>
          </p:nvPr>
        </p:nvSpPr>
        <p:spPr>
          <a:xfrm>
            <a:off x="628650" y="304800"/>
            <a:ext cx="5762625"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0128C-D15E-0BB3-58AF-3969792BF11F}"/>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5" name="Footer Placeholder 4">
            <a:extLst>
              <a:ext uri="{FF2B5EF4-FFF2-40B4-BE49-F238E27FC236}">
                <a16:creationId xmlns:a16="http://schemas.microsoft.com/office/drawing/2014/main" id="{78ED938B-8336-8C0B-D3A8-BE787E31D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4FB0C-26DB-B409-095B-1D62840F04E4}"/>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151032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10/20/2022</a:t>
            </a:fld>
            <a:endParaRPr lang="en-US"/>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a:p>
        </p:txBody>
      </p:sp>
      <p:sp>
        <p:nvSpPr>
          <p:cNvPr id="5" name="Title 4">
            <a:extLst>
              <a:ext uri="{FF2B5EF4-FFF2-40B4-BE49-F238E27FC236}">
                <a16:creationId xmlns:a16="http://schemas.microsoft.com/office/drawing/2014/main" id="{629B8B2C-2DDF-B033-F207-4302C6437AC0}"/>
              </a:ext>
            </a:extLst>
          </p:cNvPr>
          <p:cNvSpPr>
            <a:spLocks noGrp="1"/>
          </p:cNvSpPr>
          <p:nvPr>
            <p:ph type="title"/>
          </p:nvPr>
        </p:nvSpPr>
        <p:spPr>
          <a:xfrm>
            <a:off x="628650" y="287547"/>
            <a:ext cx="7886700" cy="1104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60436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83569"/>
            <a:ext cx="3886200" cy="816681"/>
          </a:xfrm>
        </p:spPr>
        <p:txBody>
          <a:bodyPr/>
          <a:lstStyle/>
          <a:p>
            <a:r>
              <a:rPr lang="en-US"/>
              <a:t>Click to edit Master title style</a:t>
            </a:r>
          </a:p>
        </p:txBody>
      </p:sp>
      <p:sp>
        <p:nvSpPr>
          <p:cNvPr id="3" name="Subtitle 2"/>
          <p:cNvSpPr>
            <a:spLocks noGrp="1"/>
          </p:cNvSpPr>
          <p:nvPr>
            <p:ph type="subTitle" idx="1"/>
          </p:nvPr>
        </p:nvSpPr>
        <p:spPr>
          <a:xfrm>
            <a:off x="685800" y="2159000"/>
            <a:ext cx="3200400" cy="973667"/>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448278"/>
            <a:ext cx="3886200" cy="75670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614841"/>
            <a:ext cx="3886200" cy="833437"/>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852841"/>
            <a:ext cx="2020094"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208264"/>
            <a:ext cx="2020094"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852841"/>
            <a:ext cx="2020888"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208264"/>
            <a:ext cx="2020888"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1695"/>
            <a:ext cx="1504157" cy="64558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51695"/>
            <a:ext cx="2555875" cy="3251729"/>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97278"/>
            <a:ext cx="1504157" cy="2606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667000"/>
            <a:ext cx="2743200" cy="314854"/>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40431"/>
            <a:ext cx="2743200" cy="22860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981854"/>
            <a:ext cx="2743200" cy="447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3361"/>
            <a:ext cx="8229600" cy="173156"/>
          </a:xfrm>
          <a:prstGeom prst="rect">
            <a:avLst/>
          </a:prstGeom>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10/20/2022</a:t>
            </a:fld>
            <a:endParaRPr lang="en-US"/>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a:p>
        </p:txBody>
      </p:sp>
    </p:spTree>
    <p:extLst>
      <p:ext uri="{BB962C8B-B14F-4D97-AF65-F5344CB8AC3E}">
        <p14:creationId xmlns:p14="http://schemas.microsoft.com/office/powerpoint/2010/main" val="2219390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52577"/>
            <a:ext cx="1028700" cy="3250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577"/>
            <a:ext cx="3009900" cy="3250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10/20/2022</a:t>
            </a:fld>
            <a:endParaRPr lang="en-US"/>
          </a:p>
        </p:txBody>
      </p:sp>
      <p:sp>
        <p:nvSpPr>
          <p:cNvPr id="8" name="Footer Placeholder 7"/>
          <p:cNvSpPr>
            <a:spLocks noGrp="1"/>
          </p:cNvSpPr>
          <p:nvPr>
            <p:ph type="ftr" sz="quarter" idx="11"/>
          </p:nvPr>
        </p:nvSpPr>
        <p:spPr>
          <a:xfrm>
            <a:off x="3124200" y="5296959"/>
            <a:ext cx="2895600" cy="30427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10/20/2022</a:t>
            </a:fld>
            <a:endParaRPr lang="en-US"/>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10/20/2022</a:t>
            </a:fld>
            <a:endParaRPr lang="en-US"/>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1" y="227542"/>
            <a:ext cx="3008313" cy="9683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633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4241" y="1195918"/>
            <a:ext cx="3008313" cy="3664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10/20/2022</a:t>
            </a:fld>
            <a:endParaRPr lang="en-US"/>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10/20/2022</a:t>
            </a:fld>
            <a:endParaRPr lang="en-US"/>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4C89-4219-2683-81F4-7F48AFCCA433}"/>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8FE2A-2996-794C-F67D-5A4A056EA814}"/>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25645-D445-E29D-3E02-8948020210D3}"/>
              </a:ext>
            </a:extLst>
          </p:cNvPr>
          <p:cNvSpPr>
            <a:spLocks noGrp="1"/>
          </p:cNvSpPr>
          <p:nvPr>
            <p:ph type="dt" sz="half" idx="10"/>
          </p:nvPr>
        </p:nvSpPr>
        <p:spPr/>
        <p:txBody>
          <a:bodyPr/>
          <a:lstStyle/>
          <a:p>
            <a:fld id="{938240AF-79F5-4AB8-B185-1D72B4213DBA}" type="datetimeFigureOut">
              <a:rPr lang="en-US" smtClean="0"/>
              <a:t>10/20/2022</a:t>
            </a:fld>
            <a:endParaRPr lang="en-US"/>
          </a:p>
        </p:txBody>
      </p:sp>
      <p:sp>
        <p:nvSpPr>
          <p:cNvPr id="5" name="Footer Placeholder 4">
            <a:extLst>
              <a:ext uri="{FF2B5EF4-FFF2-40B4-BE49-F238E27FC236}">
                <a16:creationId xmlns:a16="http://schemas.microsoft.com/office/drawing/2014/main" id="{3D4AB59B-C419-FA04-0CB6-17C5C9429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0242-5175-7448-7D9D-7F8D2F5EE83E}"/>
              </a:ext>
            </a:extLst>
          </p:cNvPr>
          <p:cNvSpPr>
            <a:spLocks noGrp="1"/>
          </p:cNvSpPr>
          <p:nvPr>
            <p:ph type="sldNum" sz="quarter" idx="12"/>
          </p:nvPr>
        </p:nvSpPr>
        <p:spPr/>
        <p:txBody>
          <a:bodyPr/>
          <a:lstStyle/>
          <a:p>
            <a:fld id="{C2570E75-D163-4642-889E-CA5ABF2F67AA}" type="slidenum">
              <a:rPr lang="en-US" smtClean="0"/>
              <a:t>‹#›</a:t>
            </a:fld>
            <a:endParaRPr lang="en-US"/>
          </a:p>
        </p:txBody>
      </p:sp>
    </p:spTree>
    <p:extLst>
      <p:ext uri="{BB962C8B-B14F-4D97-AF65-F5344CB8AC3E}">
        <p14:creationId xmlns:p14="http://schemas.microsoft.com/office/powerpoint/2010/main" val="170015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5891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330673"/>
            <a:ext cx="2133600" cy="304271"/>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10/20/2022</a:t>
            </a:fld>
            <a:endParaRPr lang="en-US"/>
          </a:p>
        </p:txBody>
      </p:sp>
      <p:sp>
        <p:nvSpPr>
          <p:cNvPr id="6" name="Slide Number Placeholder 5"/>
          <p:cNvSpPr>
            <a:spLocks noGrp="1"/>
          </p:cNvSpPr>
          <p:nvPr>
            <p:ph type="sldNum" sz="quarter" idx="4"/>
          </p:nvPr>
        </p:nvSpPr>
        <p:spPr>
          <a:xfrm>
            <a:off x="6553200" y="5330673"/>
            <a:ext cx="2133600" cy="304271"/>
          </a:xfrm>
          <a:prstGeom prst="rect">
            <a:avLst/>
          </a:prstGeom>
        </p:spPr>
        <p:txBody>
          <a:bodyPr vert="horz" lIns="91440" tIns="45720" rIns="91440" bIns="45720" rtlCol="0" anchor="ctr"/>
          <a:lstStyle>
            <a:lvl1pPr algn="r">
              <a:defRPr sz="1000">
                <a:solidFill>
                  <a:srgbClr val="FFFFFF"/>
                </a:solidFill>
              </a:defRPr>
            </a:lvl1pPr>
          </a:lstStyle>
          <a:p>
            <a:r>
              <a:rPr lang="en-US"/>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41889"/>
            <a:ext cx="9144000" cy="0"/>
          </a:xfrm>
          <a:prstGeom prst="line">
            <a:avLst/>
          </a:prstGeom>
          <a:ln w="22225">
            <a:solidFill>
              <a:srgbClr val="69923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0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34AE5-B565-B36D-9ADF-4F5408570EF0}"/>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727EBF-262A-6D9B-8E86-FAC4B8C7B8C4}"/>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9DEF-01C6-8A4A-F84E-CD53B598ECB7}"/>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938240AF-79F5-4AB8-B185-1D72B4213DBA}" type="datetimeFigureOut">
              <a:rPr lang="en-US" smtClean="0"/>
              <a:t>10/20/2022</a:t>
            </a:fld>
            <a:endParaRPr lang="en-US"/>
          </a:p>
        </p:txBody>
      </p:sp>
      <p:sp>
        <p:nvSpPr>
          <p:cNvPr id="5" name="Footer Placeholder 4">
            <a:extLst>
              <a:ext uri="{FF2B5EF4-FFF2-40B4-BE49-F238E27FC236}">
                <a16:creationId xmlns:a16="http://schemas.microsoft.com/office/drawing/2014/main" id="{4B0E31D7-09EB-D211-3D9F-8D3D39BAB8AE}"/>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226263-5654-DE7C-993D-885E5F0F515E}"/>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C2570E75-D163-4642-889E-CA5ABF2F67AA}" type="slidenum">
              <a:rPr lang="en-US" smtClean="0"/>
              <a:t>‹#›</a:t>
            </a:fld>
            <a:endParaRPr lang="en-US"/>
          </a:p>
        </p:txBody>
      </p:sp>
    </p:spTree>
    <p:extLst>
      <p:ext uri="{BB962C8B-B14F-4D97-AF65-F5344CB8AC3E}">
        <p14:creationId xmlns:p14="http://schemas.microsoft.com/office/powerpoint/2010/main" val="26905945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577"/>
            <a:ext cx="4114800" cy="63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89000"/>
            <a:ext cx="4114800" cy="251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531306"/>
            <a:ext cx="1066800" cy="20284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10/20/2022</a:t>
            </a:fld>
            <a:endParaRPr lang="en-US"/>
          </a:p>
        </p:txBody>
      </p:sp>
      <p:sp>
        <p:nvSpPr>
          <p:cNvPr id="5" name="Footer Placeholder 4"/>
          <p:cNvSpPr>
            <a:spLocks noGrp="1"/>
          </p:cNvSpPr>
          <p:nvPr>
            <p:ph type="ftr" sz="quarter" idx="3"/>
          </p:nvPr>
        </p:nvSpPr>
        <p:spPr>
          <a:xfrm>
            <a:off x="1562100" y="3531306"/>
            <a:ext cx="1447800" cy="2028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531306"/>
            <a:ext cx="1066800" cy="20284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505266" y="2343693"/>
            <a:ext cx="3123190" cy="1292662"/>
          </a:xfrm>
          <a:prstGeom prst="rect">
            <a:avLst/>
          </a:prstGeom>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94A58"/>
                </a:solidFill>
                <a:effectLst/>
                <a:uLnTx/>
                <a:uFillTx/>
                <a:latin typeface="Calibri"/>
                <a:ea typeface="+mn-ea"/>
                <a:cs typeface="+mn-cs"/>
              </a:rPr>
              <a:t>November 7-9</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94A58"/>
                </a:solidFill>
                <a:effectLst/>
                <a:uLnTx/>
                <a:uFillTx/>
                <a:latin typeface="Calibri"/>
                <a:ea typeface="+mn-ea"/>
                <a:cs typeface="+mn-cs"/>
              </a:rPr>
              <a:t>Seattle, WA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94A58"/>
                </a:solidFill>
                <a:effectLst/>
                <a:uLnTx/>
                <a:uFillTx/>
                <a:latin typeface="Calibri"/>
                <a:ea typeface="+mn-ea"/>
                <a:cs typeface="+mn-cs"/>
              </a:rPr>
              <a:t>USA</a:t>
            </a:r>
          </a:p>
        </p:txBody>
      </p:sp>
      <p:sp>
        <p:nvSpPr>
          <p:cNvPr id="18" name="TextBox 18"/>
          <p:cNvSpPr txBox="1"/>
          <p:nvPr/>
        </p:nvSpPr>
        <p:spPr>
          <a:xfrm>
            <a:off x="505266" y="488257"/>
            <a:ext cx="5558700" cy="1477328"/>
          </a:xfrm>
          <a:prstGeom prst="rect">
            <a:avLst/>
          </a:prstGeom>
        </p:spPr>
        <p:txBody>
          <a:bodyPr lIns="0" tIns="0" rIns="0" bIns="0" rtlCol="0" anchor="t">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65788"/>
                </a:solidFill>
                <a:effectLst/>
                <a:uLnTx/>
                <a:uFillTx/>
                <a:latin typeface="Calibri"/>
                <a:ea typeface="+mn-ea"/>
                <a:cs typeface="+mn-cs"/>
              </a:rPr>
              <a:t>AWRA 2022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65788"/>
                </a:solidFill>
                <a:effectLst/>
                <a:uLnTx/>
                <a:uFillTx/>
                <a:latin typeface="Calibri"/>
                <a:ea typeface="+mn-ea"/>
                <a:cs typeface="+mn-cs"/>
              </a:rPr>
              <a:t>Annual Water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65788"/>
                </a:solidFill>
                <a:effectLst/>
                <a:uLnTx/>
                <a:uFillTx/>
                <a:latin typeface="Calibri"/>
                <a:ea typeface="+mn-ea"/>
                <a:cs typeface="+mn-cs"/>
              </a:rPr>
              <a:t>Resources Conference</a:t>
            </a:r>
          </a:p>
        </p:txBody>
      </p:sp>
      <p:grpSp>
        <p:nvGrpSpPr>
          <p:cNvPr id="2" name="Group 1">
            <a:extLst>
              <a:ext uri="{FF2B5EF4-FFF2-40B4-BE49-F238E27FC236}">
                <a16:creationId xmlns:a16="http://schemas.microsoft.com/office/drawing/2014/main" id="{A49A679D-60DD-4AC2-894D-634958762A35}"/>
              </a:ext>
            </a:extLst>
          </p:cNvPr>
          <p:cNvGrpSpPr/>
          <p:nvPr/>
        </p:nvGrpSpPr>
        <p:grpSpPr>
          <a:xfrm>
            <a:off x="932454" y="-39215"/>
            <a:ext cx="8211547" cy="5754215"/>
            <a:chOff x="932454" y="-39215"/>
            <a:chExt cx="8211547" cy="5754215"/>
          </a:xfrm>
        </p:grpSpPr>
        <p:sp>
          <p:nvSpPr>
            <p:cNvPr id="3" name="AutoShape 3"/>
            <p:cNvSpPr>
              <a:spLocks noChangeAspect="1"/>
            </p:cNvSpPr>
            <p:nvPr/>
          </p:nvSpPr>
          <p:spPr>
            <a:xfrm>
              <a:off x="5663564" y="-39215"/>
              <a:ext cx="1185046" cy="1188720"/>
            </a:xfrm>
            <a:prstGeom prst="rect">
              <a:avLst/>
            </a:prstGeom>
            <a:solidFill>
              <a:srgbClr val="69923A"/>
            </a:solidFill>
          </p:spPr>
        </p:sp>
        <p:pic>
          <p:nvPicPr>
            <p:cNvPr id="5" name="Picture 5"/>
            <p:cNvPicPr>
              <a:picLocks noChangeAspect="1"/>
            </p:cNvPicPr>
            <p:nvPr/>
          </p:nvPicPr>
          <p:blipFill>
            <a:blip r:embed="rId2"/>
            <a:srcRect l="3805" r="3805"/>
            <a:stretch>
              <a:fillRect/>
            </a:stretch>
          </p:blipFill>
          <p:spPr>
            <a:xfrm>
              <a:off x="4616366" y="2361310"/>
              <a:ext cx="2057711" cy="2054605"/>
            </a:xfrm>
            <a:prstGeom prst="rect">
              <a:avLst/>
            </a:prstGeom>
          </p:spPr>
        </p:pic>
        <p:sp>
          <p:nvSpPr>
            <p:cNvPr id="7" name="AutoShape 7"/>
            <p:cNvSpPr>
              <a:spLocks noChangeAspect="1"/>
            </p:cNvSpPr>
            <p:nvPr/>
          </p:nvSpPr>
          <p:spPr>
            <a:xfrm>
              <a:off x="2114397" y="3350249"/>
              <a:ext cx="2370092" cy="1188720"/>
            </a:xfrm>
            <a:prstGeom prst="rect">
              <a:avLst/>
            </a:prstGeom>
            <a:solidFill>
              <a:srgbClr val="8F3F60"/>
            </a:solidFill>
          </p:spPr>
        </p:sp>
        <p:sp>
          <p:nvSpPr>
            <p:cNvPr id="10" name="AutoShape 10"/>
            <p:cNvSpPr>
              <a:spLocks noChangeAspect="1"/>
            </p:cNvSpPr>
            <p:nvPr/>
          </p:nvSpPr>
          <p:spPr>
            <a:xfrm>
              <a:off x="3299443" y="2258592"/>
              <a:ext cx="1188720" cy="1094941"/>
            </a:xfrm>
            <a:prstGeom prst="rect">
              <a:avLst/>
            </a:prstGeom>
            <a:solidFill>
              <a:srgbClr val="63B1E5"/>
            </a:solidFill>
          </p:spPr>
        </p:sp>
        <p:sp>
          <p:nvSpPr>
            <p:cNvPr id="4" name="AutoShape 4"/>
            <p:cNvSpPr>
              <a:spLocks noChangeAspect="1"/>
            </p:cNvSpPr>
            <p:nvPr/>
          </p:nvSpPr>
          <p:spPr>
            <a:xfrm>
              <a:off x="2117500" y="4522786"/>
              <a:ext cx="1185046" cy="1188720"/>
            </a:xfrm>
            <a:prstGeom prst="rect">
              <a:avLst/>
            </a:prstGeom>
            <a:solidFill>
              <a:srgbClr val="8996A0"/>
            </a:solidFill>
          </p:spPr>
        </p:sp>
        <p:sp>
          <p:nvSpPr>
            <p:cNvPr id="8" name="AutoShape 8"/>
            <p:cNvSpPr>
              <a:spLocks noChangeAspect="1"/>
            </p:cNvSpPr>
            <p:nvPr/>
          </p:nvSpPr>
          <p:spPr>
            <a:xfrm>
              <a:off x="5678421" y="4526280"/>
              <a:ext cx="1185046" cy="1188720"/>
            </a:xfrm>
            <a:prstGeom prst="rect">
              <a:avLst/>
            </a:prstGeom>
            <a:solidFill>
              <a:srgbClr val="165788"/>
            </a:solidFill>
          </p:spPr>
        </p:sp>
        <p:sp>
          <p:nvSpPr>
            <p:cNvPr id="15" name="AutoShape 15"/>
            <p:cNvSpPr>
              <a:spLocks noChangeAspect="1"/>
            </p:cNvSpPr>
            <p:nvPr/>
          </p:nvSpPr>
          <p:spPr>
            <a:xfrm>
              <a:off x="932454" y="4522786"/>
              <a:ext cx="1185046" cy="1188720"/>
            </a:xfrm>
            <a:prstGeom prst="rect">
              <a:avLst/>
            </a:prstGeom>
            <a:solidFill>
              <a:srgbClr val="E6B01A"/>
            </a:solidFill>
          </p:spPr>
        </p:sp>
        <p:sp>
          <p:nvSpPr>
            <p:cNvPr id="14" name="AutoShape 14"/>
            <p:cNvSpPr>
              <a:spLocks noChangeAspect="1"/>
            </p:cNvSpPr>
            <p:nvPr/>
          </p:nvSpPr>
          <p:spPr>
            <a:xfrm>
              <a:off x="8000512" y="2269870"/>
              <a:ext cx="1143488" cy="1169368"/>
            </a:xfrm>
            <a:prstGeom prst="rect">
              <a:avLst/>
            </a:prstGeom>
            <a:solidFill>
              <a:srgbClr val="394A58"/>
            </a:solidFill>
          </p:spPr>
        </p:sp>
        <p:sp>
          <p:nvSpPr>
            <p:cNvPr id="16" name="AutoShape 16"/>
            <p:cNvSpPr>
              <a:spLocks noChangeAspect="1"/>
            </p:cNvSpPr>
            <p:nvPr/>
          </p:nvSpPr>
          <p:spPr>
            <a:xfrm>
              <a:off x="6863411" y="2269871"/>
              <a:ext cx="1143488" cy="1169368"/>
            </a:xfrm>
            <a:prstGeom prst="rect">
              <a:avLst/>
            </a:prstGeom>
            <a:solidFill>
              <a:srgbClr val="D47B22"/>
            </a:solidFill>
          </p:spPr>
        </p:sp>
        <p:sp>
          <p:nvSpPr>
            <p:cNvPr id="13" name="TextBox 13"/>
            <p:cNvSpPr txBox="1"/>
            <p:nvPr/>
          </p:nvSpPr>
          <p:spPr>
            <a:xfrm>
              <a:off x="2418678" y="3721738"/>
              <a:ext cx="1957706" cy="515077"/>
            </a:xfrm>
            <a:prstGeom prst="rect">
              <a:avLst/>
            </a:prstGeom>
          </p:spPr>
          <p:txBody>
            <a:bodyPr lIns="0" tIns="0" rIns="0" bIns="0" rtlCol="0" anchor="t">
              <a:spAutoFit/>
            </a:bodyPr>
            <a:lstStyle/>
            <a:p>
              <a:pPr marL="0" marR="0" lvl="0" indent="0" algn="l" defTabSz="457200" rtl="0" eaLnBrk="1" fontAlgn="auto" latinLnBrk="0" hangingPunct="1">
                <a:lnSpc>
                  <a:spcPts val="198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a:ea typeface="+mn-ea"/>
                  <a:cs typeface="+mn-cs"/>
                </a:rPr>
                <a:t>#AWRA2022</a:t>
              </a:r>
            </a:p>
            <a:p>
              <a:pPr marL="0" marR="0" lvl="0" indent="0" algn="l" defTabSz="457200" rtl="0" eaLnBrk="1" fontAlgn="auto" latinLnBrk="0" hangingPunct="1">
                <a:lnSpc>
                  <a:spcPts val="198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a:ea typeface="+mn-ea"/>
                  <a:cs typeface="+mn-cs"/>
                </a:rPr>
                <a:t>awra.org</a:t>
              </a:r>
            </a:p>
          </p:txBody>
        </p:sp>
        <p:pic>
          <p:nvPicPr>
            <p:cNvPr id="20" name="Picture 11">
              <a:extLst>
                <a:ext uri="{FF2B5EF4-FFF2-40B4-BE49-F238E27FC236}">
                  <a16:creationId xmlns:a16="http://schemas.microsoft.com/office/drawing/2014/main" id="{64E79D79-A6D8-41ED-8286-DA3A134904F6}"/>
                </a:ext>
              </a:extLst>
            </p:cNvPr>
            <p:cNvPicPr>
              <a:picLocks noChangeAspect="1"/>
            </p:cNvPicPr>
            <p:nvPr/>
          </p:nvPicPr>
          <p:blipFill>
            <a:blip r:embed="rId3"/>
            <a:srcRect t="75" b="75"/>
            <a:stretch/>
          </p:blipFill>
          <p:spPr>
            <a:xfrm>
              <a:off x="6842640" y="-28018"/>
              <a:ext cx="2301361" cy="2297887"/>
            </a:xfrm>
            <a:prstGeom prst="rect">
              <a:avLst/>
            </a:prstGeom>
          </p:spPr>
        </p:pic>
        <p:pic>
          <p:nvPicPr>
            <p:cNvPr id="21" name="Picture 2">
              <a:extLst>
                <a:ext uri="{FF2B5EF4-FFF2-40B4-BE49-F238E27FC236}">
                  <a16:creationId xmlns:a16="http://schemas.microsoft.com/office/drawing/2014/main" id="{4E1DF150-9015-40E0-BDDD-547A8FFF5F36}"/>
                </a:ext>
              </a:extLst>
            </p:cNvPr>
            <p:cNvPicPr>
              <a:picLocks noChangeAspect="1"/>
            </p:cNvPicPr>
            <p:nvPr/>
          </p:nvPicPr>
          <p:blipFill>
            <a:blip r:embed="rId4"/>
            <a:srcRect t="26509" b="26509"/>
            <a:stretch/>
          </p:blipFill>
          <p:spPr>
            <a:xfrm>
              <a:off x="4484489" y="1136172"/>
              <a:ext cx="2367946" cy="1112531"/>
            </a:xfrm>
            <a:prstGeom prst="rect">
              <a:avLst/>
            </a:prstGeom>
          </p:spPr>
        </p:pic>
        <p:pic>
          <p:nvPicPr>
            <p:cNvPr id="22" name="Picture 6">
              <a:extLst>
                <a:ext uri="{FF2B5EF4-FFF2-40B4-BE49-F238E27FC236}">
                  <a16:creationId xmlns:a16="http://schemas.microsoft.com/office/drawing/2014/main" id="{BF443E68-F7B0-4DA7-AF79-13E9E7288C8F}"/>
                </a:ext>
              </a:extLst>
            </p:cNvPr>
            <p:cNvPicPr>
              <a:picLocks noChangeAspect="1"/>
            </p:cNvPicPr>
            <p:nvPr/>
          </p:nvPicPr>
          <p:blipFill>
            <a:blip r:embed="rId5"/>
            <a:srcRect t="75" b="75"/>
            <a:stretch/>
          </p:blipFill>
          <p:spPr>
            <a:xfrm>
              <a:off x="6864798" y="3439238"/>
              <a:ext cx="2275703" cy="2272268"/>
            </a:xfrm>
            <a:prstGeom prst="rect">
              <a:avLst/>
            </a:prstGeom>
          </p:spPr>
        </p:pic>
        <p:pic>
          <p:nvPicPr>
            <p:cNvPr id="23" name="Picture 9">
              <a:extLst>
                <a:ext uri="{FF2B5EF4-FFF2-40B4-BE49-F238E27FC236}">
                  <a16:creationId xmlns:a16="http://schemas.microsoft.com/office/drawing/2014/main" id="{68EB2B3F-BB61-4BC2-A488-2010CC934910}"/>
                </a:ext>
              </a:extLst>
            </p:cNvPr>
            <p:cNvPicPr>
              <a:picLocks noChangeAspect="1"/>
            </p:cNvPicPr>
            <p:nvPr/>
          </p:nvPicPr>
          <p:blipFill>
            <a:blip r:embed="rId6"/>
            <a:srcRect t="25038" b="25038"/>
            <a:stretch/>
          </p:blipFill>
          <p:spPr>
            <a:xfrm>
              <a:off x="3299443" y="4526280"/>
              <a:ext cx="2374034" cy="118522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latin typeface="Open Sans" panose="020B0606030504020204" pitchFamily="34" charset="0"/>
                <a:ea typeface="Open Sans" panose="020B0606030504020204" pitchFamily="34" charset="0"/>
                <a:cs typeface="Open Sans" panose="020B0606030504020204" pitchFamily="34" charset="0"/>
              </a:rPr>
              <a:t>2022 Annual Water Resources Conference</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457200" y="3004298"/>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latin typeface="Open Sans" panose="020B0606030504020204" pitchFamily="34" charset="0"/>
                <a:ea typeface="Open Sans" panose="020B0606030504020204" pitchFamily="34" charset="0"/>
                <a:cs typeface="Open Sans" panose="020B0606030504020204" pitchFamily="34" charset="0"/>
              </a:rPr>
              <a:t>Thank you for participating!</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2364300686"/>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d7be66-8a9b-4ab2-a091-4e1645d8237e">
      <Terms xmlns="http://schemas.microsoft.com/office/infopath/2007/PartnerControls"/>
    </lcf76f155ced4ddcb4097134ff3c332f>
    <TaxCatchAll xmlns="2813a529-4c33-4445-99c6-5fcef49ea1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6" ma:contentTypeDescription="Create a new document." ma:contentTypeScope="" ma:versionID="6e8929f58863c71dacc65966b4a8790b">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8118b5ecca90a62e8489d69939a6649c"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e8110-513d-41a4-9438-7fafbd5990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7fc54-0174-4825-981f-13852d535872}" ma:internalName="TaxCatchAll" ma:showField="CatchAllData" ma:web="2813a529-4c33-4445-99c6-5fcef49ea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 ds:uri="39d7be66-8a9b-4ab2-a091-4e1645d8237e"/>
    <ds:schemaRef ds:uri="2813a529-4c33-4445-99c6-5fcef49ea118"/>
  </ds:schemaRefs>
</ds:datastoreItem>
</file>

<file path=customXml/itemProps2.xml><?xml version="1.0" encoding="utf-8"?>
<ds:datastoreItem xmlns:ds="http://schemas.openxmlformats.org/officeDocument/2006/customXml" ds:itemID="{7A816564-3450-436A-BC28-E8CF486F3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be66-8a9b-4ab2-a091-4e1645d8237e"/>
    <ds:schemaRef ds:uri="2813a529-4c33-4445-99c6-5fcef49e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1BFF67-E4AA-4E23-8B91-D2981DEA9F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386</TotalTime>
  <Words>167</Words>
  <Application>Microsoft Office PowerPoint</Application>
  <PresentationFormat>On-screen Show (16:10)</PresentationFormat>
  <Paragraphs>17</Paragraphs>
  <Slides>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vt:i4>
      </vt:variant>
    </vt:vector>
  </HeadingPairs>
  <TitlesOfParts>
    <vt:vector size="10" baseType="lpstr">
      <vt:lpstr>Arial</vt:lpstr>
      <vt:lpstr>Calibri</vt:lpstr>
      <vt:lpstr>Calibri Light</vt:lpstr>
      <vt:lpstr>Open Sans</vt:lpstr>
      <vt:lpstr>Office Theme</vt:lpstr>
      <vt:lpstr>Custom Design</vt:lpstr>
      <vt:lpstr>1_Office Theme</vt:lpstr>
      <vt:lpstr>PowerPoint Presentation</vt:lpstr>
      <vt:lpstr>2022 Annual Water Resources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Marketing</cp:lastModifiedBy>
  <cp:revision>7</cp:revision>
  <dcterms:created xsi:type="dcterms:W3CDTF">2021-01-28T18:00:20Z</dcterms:created>
  <dcterms:modified xsi:type="dcterms:W3CDTF">2022-10-20T20:11:51Z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y fmtid="{D5CDD505-2E9C-101B-9397-08002B2CF9AE}" pid="3" name="MediaServiceImageTags">
    <vt:lpwstr/>
  </property>
</Properties>
</file>